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7" r:id="rId2"/>
    <p:sldId id="470" r:id="rId3"/>
    <p:sldId id="520" r:id="rId4"/>
    <p:sldId id="521" r:id="rId5"/>
    <p:sldId id="522" r:id="rId6"/>
    <p:sldId id="523" r:id="rId7"/>
    <p:sldId id="524" r:id="rId8"/>
    <p:sldId id="525" r:id="rId9"/>
    <p:sldId id="52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995" autoAdjust="0"/>
    <p:restoredTop sz="94728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6CDD14-F9F1-4D70-8E01-8CD3926A622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A7CADE-1FA7-4454-BCBB-C50E3173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5CC8-4068-44A3-8C75-F625F40549F3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E881-F61F-49CA-9CE1-C7A67175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1143-AA7F-4B1A-8639-58C31EEAFD54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B98-8ECD-403B-9F93-0100A3AA8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8D-58BF-464F-8FC4-A20DF0C55860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60F2-7EC6-4E94-B1DF-495CE427E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1F05-2921-4FFA-AD1B-C81B6F33C28A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1D99-75EE-4A34-8EE6-B89476A7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B8F4-1039-4A80-A980-60B8381012D5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0F96-6AFC-4085-A57F-52383A08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9A80-0E8B-4DC0-A13A-95FCEBD91672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6F1C-034A-4DFF-B81D-75420850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CBDD-2DBE-457C-A3E2-C3D095C62261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5A7-A9F7-4F9B-B4BD-26DA94951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52F-7275-4267-9012-A6046B1998B4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CA27-FE6B-4FD9-9450-F1052718B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146-D6B7-478B-A53F-149D940636D5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7956-DBB2-4A00-8900-F60D37501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3F49-4CB6-45E3-8A11-9C81E1291981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0EE-B11F-49B8-95D3-14DD18084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CED6-9D74-44D8-B23B-2F352F80DF62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6834-5E83-4993-A342-D1DDB72A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04F9B-C6D9-43B4-8799-D6E05CD53A76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A7D0A-EC5B-423D-A629-01A196811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6000"/>
          </a:blip>
          <a:srcRect/>
          <a:stretch>
            <a:fillRect/>
          </a:stretch>
        </p:blipFill>
        <p:spPr bwMode="auto">
          <a:xfrm>
            <a:off x="0" y="1057926"/>
            <a:ext cx="9144000" cy="58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2752" y="2514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Data manipulation Instructions S7 </a:t>
            </a:r>
            <a:r>
              <a:rPr lang="en-US" dirty="0" smtClean="0">
                <a:solidFill>
                  <a:srgbClr val="FFFF00"/>
                </a:solidFill>
              </a:rPr>
              <a:t>300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Manipulation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144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manipulation instructions allow numerical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stored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the controller’s memory to be operated 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within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control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use of data manipulation extends a controller’s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capability from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that of simple on/off control based 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binary logic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to quantitative decision making involving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comparisons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arithmetic, and conversions—which 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turn 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applied to analog and positioning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control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There are two basic classes of instructions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accomplish data manipulation. Instructions that operate with: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Single word data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File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block which involve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multiple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words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Manipulation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642918"/>
            <a:ext cx="39481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Each data manipulation instruction requires two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or more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words of data memory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operation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words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data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memory in singular form may be referred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either as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registers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or as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words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, depending on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manufacturer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terms table or file are generally used when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consecutive group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related data memory words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referenced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245772" y="1357298"/>
          <a:ext cx="4640233" cy="3357586"/>
        </p:xfrm>
        <a:graphic>
          <a:graphicData uri="http://schemas.openxmlformats.org/presentationml/2006/ole">
            <p:oleObj spid="_x0000_s89090" name="Visio" r:id="rId4" imgW="3244636" imgH="2347348" progId="Visio.Drawing.11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714876" y="4743402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Data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files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, words, and bits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28682"/>
            <a:ext cx="85915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transfer instructions simply involve the transfer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contents from one word or register to another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814400" y="1714488"/>
          <a:ext cx="6032238" cy="4786346"/>
        </p:xfrm>
        <a:graphic>
          <a:graphicData uri="http://schemas.openxmlformats.org/presentationml/2006/ole">
            <p:oleObj spid="_x0000_s90115" name="Visio" r:id="rId4" imgW="3059599" imgH="2427323" progId="Visio.Drawing.11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5720" y="5792948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Data transfer concept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MOVE Assign a Value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1000108"/>
            <a:ext cx="85915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MOVE (Assign a Value) is activated by the Enable 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value specified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at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input is copied to the address specified at the OUT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output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ENO has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same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logic state 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MOVE can copy only BYTE, WORD, or DWORD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objects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User-defined data types like arrays or structures have to be copied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system function "BLKMOVE" (SFC 20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MOVE Assign a Value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85794"/>
            <a:ext cx="85915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MOVE (Assign a Value) is activated by the Enable 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value specified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at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input is copied to the address specified at the OUT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output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ENO has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same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logic state 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MOVE can copy only BYTE, WORD, or DWORD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 objects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User-defined data types like arrays or structures have to be copied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system function "BLKMOVE" (SFC 20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76279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MOVE Assign a Value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622665" y="1000108"/>
          <a:ext cx="7407098" cy="3857652"/>
        </p:xfrm>
        <a:graphic>
          <a:graphicData uri="http://schemas.openxmlformats.org/presentationml/2006/ole">
            <p:oleObj spid="_x0000_s93186" name="Visio" r:id="rId4" imgW="3471483" imgH="1808334" progId="Visio.Drawing.11">
              <p:embed/>
            </p:oleObj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71538" y="4286256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S7 300 block-formatted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move instruction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MOVE Assign a Value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85794"/>
            <a:ext cx="85915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moving a value to a data type of a different length, higher-value bytes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 truncated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as necessary or filled up with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zeros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8134350" cy="3543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Data Transfer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MOVE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mask (MVM)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85794"/>
            <a:ext cx="316229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Some types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PLC have move with mask (MVM)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data being moved must pass through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mask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get to their destination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values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Masking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refers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action of hiding a portion of a binary word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before transferring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it to the destination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address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3428992" y="958569"/>
          <a:ext cx="5568978" cy="4613571"/>
        </p:xfrm>
        <a:graphic>
          <a:graphicData uri="http://schemas.openxmlformats.org/presentationml/2006/ole">
            <p:oleObj spid="_x0000_s95236" name="Visio" r:id="rId4" imgW="3137552" imgH="2598618" progId="Visio.Drawing.11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71934" y="5786454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Masked move (MVM) instruction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22912</TotalTime>
  <Words>482</Words>
  <Application>Microsoft Office PowerPoint</Application>
  <PresentationFormat>On-screen Show (4:3)</PresentationFormat>
  <Paragraphs>44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Flow</vt:lpstr>
      <vt:lpstr>Microsoft Office Visio Drawing</vt:lpstr>
      <vt:lpstr>Data manipulation Instructions S7 300</vt:lpstr>
      <vt:lpstr>Data Manipulation</vt:lpstr>
      <vt:lpstr>Data Manipulation</vt:lpstr>
      <vt:lpstr>Data Transfer Operations</vt:lpstr>
      <vt:lpstr>Data Transfer Operations: MOVE Assign a Value</vt:lpstr>
      <vt:lpstr>Data Transfer Operations: MOVE Assign a Value</vt:lpstr>
      <vt:lpstr>Data Transfer Operations: MOVE Assign a Value</vt:lpstr>
      <vt:lpstr>Data Transfer Operations: MOVE Assign a Value</vt:lpstr>
      <vt:lpstr>Data Transfer Operations: MOVE with mask (MVM)</vt:lpstr>
    </vt:vector>
  </TitlesOfParts>
  <Company>ETF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laboratorije za Embedded sisteme na ETF I.Sarajevo</dc:title>
  <dc:creator>STROKS</dc:creator>
  <cp:lastModifiedBy>PC</cp:lastModifiedBy>
  <cp:revision>1205</cp:revision>
  <dcterms:created xsi:type="dcterms:W3CDTF">2009-10-15T19:09:20Z</dcterms:created>
  <dcterms:modified xsi:type="dcterms:W3CDTF">2012-11-22T21:21:44Z</dcterms:modified>
</cp:coreProperties>
</file>