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37" r:id="rId2"/>
    <p:sldId id="493" r:id="rId3"/>
    <p:sldId id="494" r:id="rId4"/>
    <p:sldId id="495" r:id="rId5"/>
    <p:sldId id="454" r:id="rId6"/>
    <p:sldId id="43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4" r:id="rId27"/>
    <p:sldId id="475" r:id="rId28"/>
    <p:sldId id="476" r:id="rId29"/>
    <p:sldId id="477" r:id="rId30"/>
    <p:sldId id="478" r:id="rId31"/>
    <p:sldId id="479" r:id="rId32"/>
    <p:sldId id="480" r:id="rId33"/>
    <p:sldId id="481" r:id="rId34"/>
    <p:sldId id="482" r:id="rId35"/>
    <p:sldId id="483" r:id="rId36"/>
    <p:sldId id="484" r:id="rId37"/>
    <p:sldId id="485" r:id="rId38"/>
    <p:sldId id="486" r:id="rId39"/>
    <p:sldId id="487" r:id="rId40"/>
    <p:sldId id="488" r:id="rId41"/>
    <p:sldId id="489" r:id="rId42"/>
    <p:sldId id="490" r:id="rId43"/>
    <p:sldId id="491" r:id="rId44"/>
    <p:sldId id="492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995" autoAdjust="0"/>
    <p:restoredTop sz="94728" autoAdjust="0"/>
  </p:normalViewPr>
  <p:slideViewPr>
    <p:cSldViewPr>
      <p:cViewPr>
        <p:scale>
          <a:sx n="70" d="100"/>
          <a:sy n="70" d="100"/>
        </p:scale>
        <p:origin x="-2730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6CDD14-F9F1-4D70-8E01-8CD3926A622C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A7CADE-1FA7-4454-BCBB-C50E3173D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01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23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5CC8-4068-44A3-8C75-F625F40549F3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E881-F61F-49CA-9CE1-C7A671757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1143-AA7F-4B1A-8639-58C31EEAFD54}" type="datetimeFigureOut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CB98-8ECD-403B-9F93-0100A3AA8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658D-58BF-464F-8FC4-A20DF0C55860}" type="datetimeFigureOut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60F2-7EC6-4E94-B1DF-495CE427E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1F05-2921-4FFA-AD1B-C81B6F33C28A}" type="datetimeFigureOut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1D99-75EE-4A34-8EE6-B89476A74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1B8F4-1039-4A80-A980-60B8381012D5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E0F96-6AFC-4085-A57F-52383A082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19A80-0E8B-4DC0-A13A-95FCEBD91672}" type="datetimeFigureOut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6F1C-034A-4DFF-B81D-75420850A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0CBDD-2DBE-457C-A3E2-C3D095C62261}" type="datetimeFigureOut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A5A7-A9F7-4F9B-B4BD-26DA949514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8452F-7275-4267-9012-A6046B1998B4}" type="datetimeFigureOut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CA27-FE6B-4FD9-9450-F1052718B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8146-D6B7-478B-A53F-149D940636D5}" type="datetimeFigureOut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7956-DBB2-4A00-8900-F60D37501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3F49-4CB6-45E3-8A11-9C81E1291981}" type="datetimeFigureOut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50EE-B11F-49B8-95D3-14DD18084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CED6-9D74-44D8-B23B-2F352F80DF62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66834-5E83-4993-A342-D1DDB72A7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F04F9B-C6D9-43B4-8799-D6E05CD53A76}" type="datetimeFigureOut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9A7D0A-EC5B-423D-A629-01A1968114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grayscl/>
            <a:lum bright="-6000"/>
          </a:blip>
          <a:srcRect/>
          <a:stretch>
            <a:fillRect/>
          </a:stretch>
        </p:blipFill>
        <p:spPr bwMode="auto">
          <a:xfrm>
            <a:off x="0" y="1057926"/>
            <a:ext cx="9144000" cy="58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2752" y="25146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Ladder p</a:t>
            </a:r>
            <a:r>
              <a:rPr lang="sr-Latn-CS" dirty="0" smtClean="0">
                <a:solidFill>
                  <a:srgbClr val="FFFF00"/>
                </a:solidFill>
              </a:rPr>
              <a:t>rogramming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Timer  Instruction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S7 300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 word</a:t>
            </a: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914400"/>
            <a:ext cx="857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Bits 0 through 11 of the timer cell hold the time value in binary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coded decimal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format (BCD format: each set of four bits contains the binary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code for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one decimal value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)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Bits 12 and 13 hold the time base in binary code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43" y="2786063"/>
            <a:ext cx="7976928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46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Reading </a:t>
            </a: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 Time and the Time Base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914400"/>
            <a:ext cx="857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Each timer box provides two outputs, BI and BCD, for which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we can indicate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a word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location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BI output provides the time value in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binary format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BCD output provides the time base and the time value in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binary coded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decimal (BCD) format.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3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-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Choosing the Right Timer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2462"/>
            <a:ext cx="6455433" cy="605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07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Choosing the Right Timer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" y="1919288"/>
            <a:ext cx="83248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06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S_PULSE Pulse S5 Timer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1066800"/>
            <a:ext cx="8572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Franklin Gothic Demi" pitchFamily="34" charset="0"/>
              </a:rPr>
              <a:t>S_PULSE (Pulse S5 Timer)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starts the specified timer if there is a positive edge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at the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start (S) input. A signal change is always necessary in order to enable a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timer</a:t>
            </a:r>
            <a:endParaRPr lang="en-US" sz="2400" dirty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The timer continues to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run with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specified time at the Time Value (TV) input until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programmed time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elapses, as long as the signal state at input TV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1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signal state at output Q is "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1“ as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long as the timer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running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If there is a change from "1" to "0" at the 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input before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time interval has elapsed the timer will be stopped. 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timer is reset when the timer reset (R) input changes from "0" to "1" while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timer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is running. 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8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S_PULSE Pulse S5 Timer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2014538"/>
            <a:ext cx="83343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5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S_PULSE Pulse S5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Timer: Example</a:t>
            </a: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2" y="1371599"/>
            <a:ext cx="8922808" cy="452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65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S_PULSE Pulse S5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Timer: Example</a:t>
            </a: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715" y="1371600"/>
            <a:ext cx="8508568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82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Extended Pulse S5 Timer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914400"/>
            <a:ext cx="8572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Franklin Gothic Demi" pitchFamily="34" charset="0"/>
              </a:rPr>
              <a:t>Extended Pulse S5 Timer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instruction starts a specified timer if there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positive edge transition on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Start (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S) input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timer continues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to run with the specified time at the Time Value (TV) input, even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if the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signal state at the S input changes to 0 before the time has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elapsed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signal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state at output Q is "1" as long as the timer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running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timer will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be restarted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("re-triggered") with the preset time value if the signal state at input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 changes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from "0" to "1" while the timer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running</a:t>
            </a:r>
            <a:endParaRPr lang="en-US" sz="2400" dirty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timer is reset if the reset (R) input changes from "0" to "1" while the timer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is running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. The current time and the time base are set to zero.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5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Extended Pulse S5 Timer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2009775"/>
            <a:ext cx="83343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50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785164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Mechanical Timing Relays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6"/>
          <p:cNvSpPr>
            <a:spLocks noGrp="1"/>
          </p:cNvSpPr>
          <p:nvPr/>
        </p:nvSpPr>
        <p:spPr bwMode="auto">
          <a:xfrm>
            <a:off x="266700" y="990600"/>
            <a:ext cx="8648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Mechanical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timing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relays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are used to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delay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opening or closing of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contacts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for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circuit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control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operation of a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mechanical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timing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relay is similar to that of a control relay, except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that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certain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of its contacts are designed to operate at a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preset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interval, after the coil is energized or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de-energized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Mechanical timing relays provide time delay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through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two arrangements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: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first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arrangement,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on delay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provides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delay when the relay coil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energized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second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arrangement,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off delay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, provides time delay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when</a:t>
            </a:r>
            <a:r>
              <a:rPr lang="sr-Latn-CS" sz="240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relay coil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de-energized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Extended Pulse S5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Timer: Example</a:t>
            </a: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152400" y="9144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If the signal state of input I0.0 changes from "0" to "1" (positive edge in RLO),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timer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T5 will be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started.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timer will continue to run for the specified time of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two seconds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(2 s) without being affected by a negative edge at input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If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signal state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of I0.0 changes from "0" to "1" before the timer has expired the timer will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be re-triggered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output Q4.0 is logic "1" as long as the timer is running.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196" y="4343400"/>
            <a:ext cx="6129604" cy="212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39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Extended Pulse S5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Timer: Example</a:t>
            </a: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8" y="1752600"/>
            <a:ext cx="865142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7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S_ODT On-Delay S5 Timer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838200"/>
            <a:ext cx="8572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Franklin Gothic Demi" pitchFamily="34" charset="0"/>
              </a:rPr>
              <a:t>The On-Delay S5 Timer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instruction starts a specified timer if there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positive edge transition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at the Start (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S) input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timer continues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to run with the specified time at the Time Value (TV) input as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long as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signal state at input S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1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The signal state at output Q is "1" when the timer has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elapsed without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error and the signal state at the S input is still "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1“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When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signal state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at input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 changes from "1" to "0" while the timer is running, the timer is stopped.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 this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case the signal state of output Q is "0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".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The timer is reset if the reset (R) input changes from "0" to "1" while the timer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is running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The timer is also reset if there is a logic "1" at the R input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while the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timer is not running and the RLO at input S is "1".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6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S_ODT On-Delay S5 Timer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" y="2019300"/>
            <a:ext cx="83248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03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S_ODT On-Delay S5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Timer: Example</a:t>
            </a: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914400"/>
            <a:ext cx="8572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If the signal state of I0.0 changes from "0" to "1" (positive edge in RLO),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timer T5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will be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started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If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time of two seconds elapses and the signal state at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input I0.0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is still "1", the output Q4.0 will be "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1“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If the signal state of I0.0 changes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from "1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" to "0", the timer is stopped and Q4.0 will be "0" (if the signal state of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I0.1 changes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from "0" to "1", the time is reset regardless of whether the timer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running or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not)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482" y="4114800"/>
            <a:ext cx="7034604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81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S_ODT On-Delay S5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Timer: Example</a:t>
            </a:r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34" y="1508168"/>
            <a:ext cx="8652365" cy="397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33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S_ODTS Retentive On-Delay S5 Timer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838200"/>
            <a:ext cx="8572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Franklin Gothic Demi" pitchFamily="34" charset="0"/>
              </a:rPr>
              <a:t>Retentive On-Delay S5 Timer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instruction starts a specified timer if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there is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a positive edge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transition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at the Start (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S) input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timer continues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to run with the time that is specified at the Time Value (TV)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input, even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if the signal state at input S changes to 0 before the timer has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expired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signal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state at output Q is "1" when the timer has elapsed without regard to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signal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state at input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timer will be restarted (re-triggered) with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specified time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if the signal state at input S changes from "0" to "1" while the timer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running</a:t>
            </a:r>
            <a:endParaRPr lang="en-US" sz="2400" dirty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timer is reset if the reset (R) input changes from "0" to "1" without regard to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RLO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at the S input. The signal state at output Q is then "0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xmlns="" val="36614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S_ODTS Retentive On-Delay S5 Timer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2014538"/>
            <a:ext cx="83439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76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S_ODTS Retentive On-Delay S5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Timer: Example</a:t>
            </a: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838200"/>
            <a:ext cx="8572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If the signal state of I0.0 changes from "0" to "1" (positive edge in RLO),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timer T5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will be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started. The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timer runs without regard to a signal change at I0.0 from "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1“ to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"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0“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If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signal state at I0.0 changes from "0" to "1" before the timer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has expired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, the timer will be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re-triggered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output Q4.0 will be "1" if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timer elapsed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. (If the signal state of input I0.1 changes from "0" to "1", the time will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be reset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irrespective of the RLO at S.)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6725"/>
            <a:ext cx="6924012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97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S_ODTS Retentive On-Delay S5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Timer: Example</a:t>
            </a:r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20" y="1743074"/>
            <a:ext cx="8819180" cy="412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39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785164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Mechanical Timing Relays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2626" name="Object 2"/>
          <p:cNvGraphicFramePr>
            <a:graphicFrameLocks noChangeAspect="1"/>
          </p:cNvGraphicFramePr>
          <p:nvPr/>
        </p:nvGraphicFramePr>
        <p:xfrm>
          <a:off x="205399" y="1357298"/>
          <a:ext cx="8724319" cy="4214842"/>
        </p:xfrm>
        <a:graphic>
          <a:graphicData uri="http://schemas.openxmlformats.org/presentationml/2006/ole">
            <p:oleObj spid="_x0000_s1026" name="Visio" r:id="rId3" imgW="7238883" imgH="3496871" progId="Visio.Drawing.11">
              <p:embed/>
            </p:oleObj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14348" y="5786454"/>
            <a:ext cx="3071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2000" i="1" dirty="0" smtClean="0">
                <a:solidFill>
                  <a:schemeClr val="bg1"/>
                </a:solidFill>
                <a:latin typeface="Franklin Gothic Demi" pitchFamily="34" charset="0"/>
              </a:rPr>
              <a:t>Mechanical </a:t>
            </a:r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Timing </a:t>
            </a:r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relays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00562" y="5786454"/>
            <a:ext cx="3286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Pneumatic on-delay timer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S_OFFDT Off-Delay S5 Timer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1219200"/>
            <a:ext cx="8572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</a:t>
            </a:r>
            <a:r>
              <a:rPr lang="en-US" sz="2400" dirty="0">
                <a:solidFill>
                  <a:srgbClr val="FF0000"/>
                </a:solidFill>
                <a:latin typeface="Franklin Gothic Demi" pitchFamily="34" charset="0"/>
              </a:rPr>
              <a:t>Off-Delay S5 Timer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instruction starts a specified timer if there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negative edge transition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at the Start (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S) input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The signal state at output Q is "1" if the signal state at the S input is "1"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or while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timer is running. 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timer is reset when the signal state at input 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goes from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"0" to "1" while the timer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running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timer is not restarted until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signal state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at input S changes again from "1" to "0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"</a:t>
            </a:r>
            <a:endParaRPr lang="en-US" sz="2400" dirty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timer is reset when the reset (R) input changes from "0" to "1" while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timer is running</a:t>
            </a:r>
          </a:p>
        </p:txBody>
      </p:sp>
    </p:spTree>
    <p:extLst>
      <p:ext uri="{BB962C8B-B14F-4D97-AF65-F5344CB8AC3E}">
        <p14:creationId xmlns:p14="http://schemas.microsoft.com/office/powerpoint/2010/main" xmlns="" val="26551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S_OFFDT Off-Delay S5 Timer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" y="2009775"/>
            <a:ext cx="83248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85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S_OFFDT Off-Delay S5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Timer: Example</a:t>
            </a: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1219200"/>
            <a:ext cx="8572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If the signal state of I0.0 changes from "1" to "0", the timer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started</a:t>
            </a:r>
            <a:endParaRPr lang="en-US" sz="2400" dirty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Q4.0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is "1" when I0.0 is "1" or the timer is running. (if the signal state at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I0.1 changes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from "0" to "1" while the time is running, the timer is reset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)</a:t>
            </a:r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7706014" cy="262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23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S_OFFDT Off-Delay S5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Timer: Example</a:t>
            </a: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1219200"/>
            <a:ext cx="8572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If the signal state of I0.0 changes from "1" to "0", the timer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started</a:t>
            </a:r>
            <a:endParaRPr lang="en-US" sz="2400" dirty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Q4.0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is "1" when I0.0 is "1" or the timer is running. (if the signal state at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I0.1 changes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from "0" to "1" while the time is running, the timer is reset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3205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S_OFFDT Off-Delay S5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Timer: Example</a:t>
            </a:r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80" y="1447801"/>
            <a:ext cx="8863038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02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 instruction: ---( SP ) Pulse Timer Coil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838200"/>
            <a:ext cx="8572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Pulse </a:t>
            </a:r>
            <a:r>
              <a:rPr lang="en-US" sz="2400" dirty="0">
                <a:solidFill>
                  <a:srgbClr val="FF0000"/>
                </a:solidFill>
                <a:latin typeface="Franklin Gothic Demi" pitchFamily="34" charset="0"/>
              </a:rPr>
              <a:t>Timer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Coil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starts the specified timer with the &lt;time value&gt;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when there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is a positive edge on the RLO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state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timer continues to run for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specified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time interval as long as the RLO remains positive ("1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")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signal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state of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counter is ”1” as long as the timer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running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If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there is a change from "1"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to "0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" in the RLO before the time value has elapsed, the timer will stop. 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this case,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scan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for "1" always produces the result "0".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2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 instruction: ---( SP ) Pulse Timer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Coil: Example</a:t>
            </a:r>
          </a:p>
        </p:txBody>
      </p:sp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534400" cy="417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85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 instruction: ---( SE ) Extended Pulse Timer Coil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914400"/>
            <a:ext cx="8572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Extended </a:t>
            </a:r>
            <a:r>
              <a:rPr lang="en-US" sz="2400" dirty="0">
                <a:solidFill>
                  <a:srgbClr val="FF0000"/>
                </a:solidFill>
                <a:latin typeface="Franklin Gothic Demi" pitchFamily="34" charset="0"/>
              </a:rPr>
              <a:t>Pulse Timer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Coil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starts the specified timer with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specified &lt;time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value&gt; when there is a positive edge on the RLO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state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timer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continues to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run for the specified time interval even if the RLO changes to "0" before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timer has expired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signal state of the counter is ”1” as long as the timer is running.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timer will be restarted (re-triggered) with the specified time value if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RLO changes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from "0" to "1" while the timer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running</a:t>
            </a:r>
          </a:p>
        </p:txBody>
      </p:sp>
    </p:spTree>
    <p:extLst>
      <p:ext uri="{BB962C8B-B14F-4D97-AF65-F5344CB8AC3E}">
        <p14:creationId xmlns:p14="http://schemas.microsoft.com/office/powerpoint/2010/main" xmlns="" val="3079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 instruction: ---( SE ) Extended Pulse Timer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Coil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932" y="2209800"/>
            <a:ext cx="860814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62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 instruction: ---( SD ) On-Delay Timer Coil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1066800"/>
            <a:ext cx="8572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Franklin Gothic Demi" pitchFamily="34" charset="0"/>
              </a:rPr>
              <a:t>On Delay Timer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Coil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starts the specified timer with the &lt;time value&gt;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if there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is a positive edge on the RLO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state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signal state of the timer is "1"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when the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&lt;time value&gt; has elapsed without error and the RLO is still "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1“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When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RLO changes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from "1" to "0" while the timer is running, the timer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reset. In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this case,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scan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for "1" always produces the result "0".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0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785164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Timing Relays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symbols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3650" name="Object 2"/>
          <p:cNvGraphicFramePr>
            <a:graphicFrameLocks noChangeAspect="1"/>
          </p:cNvGraphicFramePr>
          <p:nvPr/>
        </p:nvGraphicFramePr>
        <p:xfrm>
          <a:off x="214283" y="1456038"/>
          <a:ext cx="8617952" cy="3901788"/>
        </p:xfrm>
        <a:graphic>
          <a:graphicData uri="http://schemas.openxmlformats.org/presentationml/2006/ole">
            <p:oleObj spid="_x0000_s2050" name="Visio" r:id="rId3" imgW="5308795" imgH="2403256" progId="Visio.Drawing.11">
              <p:embed/>
            </p:oleObj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928926" y="5786454"/>
            <a:ext cx="2786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2000" i="1" dirty="0" smtClean="0">
                <a:solidFill>
                  <a:schemeClr val="bg1"/>
                </a:solidFill>
                <a:latin typeface="Franklin Gothic Demi" pitchFamily="34" charset="0"/>
              </a:rPr>
              <a:t>Timed contact symbols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 instruction: ---( SD ) On-Delay Timer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Coil: Example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56" y="2057400"/>
            <a:ext cx="884649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26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 instruction: ---( SS ) Retentive On-Delay Timer Coil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1066800"/>
            <a:ext cx="8572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Retentive On-Delay Timer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Coil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starts the specified timer if there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positive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edge on the RLO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state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signal state of the timer is "1" if the time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value has elapsed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restart of the timer is only possible if it is reset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explicitly.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Only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reset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causes the signal state of the timer to be set to "0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"</a:t>
            </a:r>
            <a:endParaRPr lang="en-US" sz="2400" dirty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timer restarts with the specified time value if the RLO changes from "0" to "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1“ while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timer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running</a:t>
            </a:r>
          </a:p>
        </p:txBody>
      </p:sp>
    </p:spTree>
    <p:extLst>
      <p:ext uri="{BB962C8B-B14F-4D97-AF65-F5344CB8AC3E}">
        <p14:creationId xmlns:p14="http://schemas.microsoft.com/office/powerpoint/2010/main" xmlns="" val="16089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 instruction: ---( SS ) Retentive On-Delay Timer Coil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226" y="2209801"/>
            <a:ext cx="874955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68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 instruction: ---( SF ) Off-Delay Timer Coil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1066800"/>
            <a:ext cx="8572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Off-Delay </a:t>
            </a:r>
            <a:r>
              <a:rPr lang="en-US" sz="2400" dirty="0">
                <a:solidFill>
                  <a:srgbClr val="FF0000"/>
                </a:solidFill>
                <a:latin typeface="Franklin Gothic Demi" pitchFamily="34" charset="0"/>
              </a:rPr>
              <a:t>Timer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Coil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starts the specified timer if there is a negative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edge on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RLO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state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timer is "1" when the RLO is "1" or as long as the timer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is running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during the &lt;time value&gt;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interval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timer is reset when the RLO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goes from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"0" to "1" while the timer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running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timer is always restarted when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RLO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changes from "1" to "0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xmlns="" val="7988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 instruction: ---( SF ) Off-Delay Timer Coil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226" y="2209801"/>
            <a:ext cx="874955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66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 Instructions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914400"/>
            <a:ext cx="857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following timer instructions are available: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Franklin Gothic Demi" pitchFamily="34" charset="0"/>
              </a:rPr>
              <a:t>S_PULSE </a:t>
            </a: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Pulse S5 Timer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Franklin Gothic Demi" pitchFamily="34" charset="0"/>
              </a:rPr>
              <a:t> S_PEXT </a:t>
            </a: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Extended Pulse S5 Timer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Franklin Gothic Demi" pitchFamily="34" charset="0"/>
              </a:rPr>
              <a:t>S_ODT </a:t>
            </a: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On-Delay S5 Timer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Franklin Gothic Demi" pitchFamily="34" charset="0"/>
              </a:rPr>
              <a:t>S_ODTS </a:t>
            </a: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Retentive On-Delay S5 Timer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Franklin Gothic Demi" pitchFamily="34" charset="0"/>
              </a:rPr>
              <a:t>S_OFFDT </a:t>
            </a: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Off-Delay S5 Timer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Franklin Gothic Demi" pitchFamily="34" charset="0"/>
              </a:rPr>
              <a:t>---( </a:t>
            </a: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SP ) Pulse Timer Coil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Franklin Gothic Demi" pitchFamily="34" charset="0"/>
              </a:rPr>
              <a:t>---( </a:t>
            </a: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SE ) Extended Pulse Timer Coil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Franklin Gothic Demi" pitchFamily="34" charset="0"/>
              </a:rPr>
              <a:t>---( </a:t>
            </a: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SD ) On-Delay Timer Coil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Franklin Gothic Demi" pitchFamily="34" charset="0"/>
              </a:rPr>
              <a:t>---( </a:t>
            </a: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SS ) Retentive On-Delay Timer Coil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Franklin Gothic Demi" pitchFamily="34" charset="0"/>
              </a:rPr>
              <a:t>---( </a:t>
            </a: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SA ) Off-Delay Timer Coil</a:t>
            </a:r>
            <a:endParaRPr lang="en-US" sz="22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1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Location of a Timer in Memory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914400"/>
            <a:ext cx="857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Timers have an area reserved for them in the memory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of CPU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memory area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reserves one </a:t>
            </a:r>
            <a:r>
              <a:rPr lang="en-US" sz="2400" dirty="0">
                <a:solidFill>
                  <a:srgbClr val="FF0000"/>
                </a:solidFill>
                <a:latin typeface="Franklin Gothic Demi" pitchFamily="34" charset="0"/>
              </a:rPr>
              <a:t>16-bit word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for each timer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address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ladder logic instruction set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supports </a:t>
            </a:r>
            <a:r>
              <a:rPr lang="en-US" sz="2400" dirty="0">
                <a:solidFill>
                  <a:srgbClr val="FF0000"/>
                </a:solidFill>
                <a:latin typeface="Franklin Gothic Demi" pitchFamily="34" charset="0"/>
              </a:rPr>
              <a:t>256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Setting time value</a:t>
            </a: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914400"/>
            <a:ext cx="857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Bits 0 through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11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of the timer word contain the time value in binary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code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The time range is from 0 to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9,990 seconds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.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time value can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be loaded into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timer word in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binary, hexadecimal, or binary coded decimal (BCD)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format: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Franklin Gothic Demi" pitchFamily="34" charset="0"/>
              </a:rPr>
              <a:t>W#16#wxyz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latin typeface="Franklin Gothic Demi" pitchFamily="34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Franklin Gothic Demi" pitchFamily="34" charset="0"/>
              </a:rPr>
              <a:t>Where </a:t>
            </a:r>
            <a:r>
              <a:rPr lang="en-US" sz="2200" dirty="0">
                <a:solidFill>
                  <a:srgbClr val="C00000"/>
                </a:solidFill>
                <a:latin typeface="Franklin Gothic Demi" pitchFamily="34" charset="0"/>
              </a:rPr>
              <a:t>w = the time base (that is, the time interval or resolution)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latin typeface="Franklin Gothic Demi" pitchFamily="34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Franklin Gothic Demi" pitchFamily="34" charset="0"/>
              </a:rPr>
              <a:t>Where </a:t>
            </a:r>
            <a:r>
              <a:rPr lang="en-US" sz="2200" dirty="0">
                <a:solidFill>
                  <a:srgbClr val="C00000"/>
                </a:solidFill>
                <a:latin typeface="Franklin Gothic Demi" pitchFamily="34" charset="0"/>
              </a:rPr>
              <a:t>xyz = the time value in binary coded decimal </a:t>
            </a:r>
            <a:r>
              <a:rPr lang="en-US" sz="2200" dirty="0" smtClean="0">
                <a:solidFill>
                  <a:srgbClr val="C00000"/>
                </a:solidFill>
                <a:latin typeface="Franklin Gothic Demi" pitchFamily="34" charset="0"/>
              </a:rPr>
              <a:t>format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Franklin Gothic Demi" pitchFamily="34" charset="0"/>
              </a:rPr>
              <a:t>S5T#aH_bM_cS_dMS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  <a:latin typeface="Franklin Gothic Demi" pitchFamily="34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Franklin Gothic Demi" pitchFamily="34" charset="0"/>
              </a:rPr>
              <a:t>Where </a:t>
            </a:r>
            <a:r>
              <a:rPr lang="en-US" sz="2200" dirty="0">
                <a:solidFill>
                  <a:srgbClr val="0070C0"/>
                </a:solidFill>
                <a:latin typeface="Franklin Gothic Demi" pitchFamily="34" charset="0"/>
              </a:rPr>
              <a:t>H = hours, M = minutes, S = seconds, and MS = milliseconds;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Franklin Gothic Demi" pitchFamily="34" charset="0"/>
              </a:rPr>
              <a:t> a</a:t>
            </a:r>
            <a:r>
              <a:rPr lang="en-US" sz="2200" dirty="0">
                <a:solidFill>
                  <a:srgbClr val="0070C0"/>
                </a:solidFill>
                <a:latin typeface="Franklin Gothic Demi" pitchFamily="34" charset="0"/>
              </a:rPr>
              <a:t>, b, c, d are defined by the </a:t>
            </a:r>
            <a:r>
              <a:rPr lang="en-US" sz="2200" dirty="0" smtClean="0">
                <a:solidFill>
                  <a:srgbClr val="0070C0"/>
                </a:solidFill>
                <a:latin typeface="Franklin Gothic Demi" pitchFamily="34" charset="0"/>
              </a:rPr>
              <a:t>user</a:t>
            </a:r>
            <a:endParaRPr lang="en-US" sz="22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 base</a:t>
            </a: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914400"/>
            <a:ext cx="857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Bits 12 and 13 of the timer word contain the time base in binary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code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time base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defines the interval at which the time value is decremented by one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unit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smallest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time base is 10 </a:t>
            </a:r>
            <a:r>
              <a:rPr lang="en-US" sz="2400" dirty="0" err="1">
                <a:solidFill>
                  <a:schemeClr val="bg1"/>
                </a:solidFill>
                <a:latin typeface="Franklin Gothic Demi" pitchFamily="34" charset="0"/>
              </a:rPr>
              <a:t>ms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; the largest is 10 s.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16" y="3581400"/>
            <a:ext cx="849456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9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Timer resolution</a:t>
            </a: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914400"/>
            <a:ext cx="857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Depending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of chosen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time base different time resolution can be obtained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General rule is smaller time base better resolution and vice versa</a:t>
            </a: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510" y="3198063"/>
            <a:ext cx="8525690" cy="228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42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20108</TotalTime>
  <Words>2479</Words>
  <Application>Microsoft Office PowerPoint</Application>
  <PresentationFormat>On-screen Show (4:3)</PresentationFormat>
  <Paragraphs>146</Paragraphs>
  <Slides>44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Flow</vt:lpstr>
      <vt:lpstr>Microsoft Office Visio Drawing</vt:lpstr>
      <vt:lpstr>Ladder programming Timer  Instruction S7 300</vt:lpstr>
      <vt:lpstr>Mechanical Timing Relays</vt:lpstr>
      <vt:lpstr>Mechanical Timing Relays</vt:lpstr>
      <vt:lpstr>Timing Relays: symbols</vt:lpstr>
      <vt:lpstr>Timer Instructions</vt:lpstr>
      <vt:lpstr>Location of a Timer in Memory</vt:lpstr>
      <vt:lpstr>Setting time value</vt:lpstr>
      <vt:lpstr>Time base</vt:lpstr>
      <vt:lpstr>Timer resolution</vt:lpstr>
      <vt:lpstr>Timer word</vt:lpstr>
      <vt:lpstr>Reading the Time and the Time Base</vt:lpstr>
      <vt:lpstr>Choosing the Right Timer</vt:lpstr>
      <vt:lpstr>Choosing the Right Timer</vt:lpstr>
      <vt:lpstr>S_PULSE Pulse S5 Timer</vt:lpstr>
      <vt:lpstr>S_PULSE Pulse S5 Timer</vt:lpstr>
      <vt:lpstr>S_PULSE Pulse S5 Timer: Example</vt:lpstr>
      <vt:lpstr>S_PULSE Pulse S5 Timer: Example</vt:lpstr>
      <vt:lpstr>Extended Pulse S5 Timer</vt:lpstr>
      <vt:lpstr>Extended Pulse S5 Timer</vt:lpstr>
      <vt:lpstr>Extended Pulse S5 Timer: Example</vt:lpstr>
      <vt:lpstr>Extended Pulse S5 Timer: Example</vt:lpstr>
      <vt:lpstr>S_ODT On-Delay S5 Timer</vt:lpstr>
      <vt:lpstr>S_ODT On-Delay S5 Timer</vt:lpstr>
      <vt:lpstr>S_ODT On-Delay S5 Timer: Example</vt:lpstr>
      <vt:lpstr>S_ODT On-Delay S5 Timer: Example</vt:lpstr>
      <vt:lpstr>S_ODTS Retentive On-Delay S5 Timer</vt:lpstr>
      <vt:lpstr>S_ODTS Retentive On-Delay S5 Timer</vt:lpstr>
      <vt:lpstr>S_ODTS Retentive On-Delay S5 Timer: Example</vt:lpstr>
      <vt:lpstr>S_ODTS Retentive On-Delay S5 Timer: Example</vt:lpstr>
      <vt:lpstr>S_OFFDT Off-Delay S5 Timer</vt:lpstr>
      <vt:lpstr>S_OFFDT Off-Delay S5 Timer</vt:lpstr>
      <vt:lpstr>S_OFFDT Off-Delay S5 Timer: Example</vt:lpstr>
      <vt:lpstr>S_OFFDT Off-Delay S5 Timer: Example</vt:lpstr>
      <vt:lpstr>S_OFFDT Off-Delay S5 Timer: Example</vt:lpstr>
      <vt:lpstr>Timer instruction: ---( SP ) Pulse Timer Coil</vt:lpstr>
      <vt:lpstr>Timer instruction: ---( SP ) Pulse Timer Coil: Example</vt:lpstr>
      <vt:lpstr>Timer instruction: ---( SE ) Extended Pulse Timer Coil</vt:lpstr>
      <vt:lpstr>Timer instruction: ---( SE ) Extended Pulse Timer Coil</vt:lpstr>
      <vt:lpstr>Timer instruction: ---( SD ) On-Delay Timer Coil</vt:lpstr>
      <vt:lpstr>Timer instruction: ---( SD ) On-Delay Timer Coil: Example</vt:lpstr>
      <vt:lpstr>Timer instruction: ---( SS ) Retentive On-Delay Timer Coil</vt:lpstr>
      <vt:lpstr>Timer instruction: ---( SS ) Retentive On-Delay Timer Coil</vt:lpstr>
      <vt:lpstr>Timer instruction: ---( SF ) Off-Delay Timer Coil</vt:lpstr>
      <vt:lpstr>Timer instruction: ---( SF ) Off-Delay Timer Coil</vt:lpstr>
    </vt:vector>
  </TitlesOfParts>
  <Company>ETF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laboratorije za Embedded sisteme na ETF I.Sarajevo</dc:title>
  <dc:creator>STROKS</dc:creator>
  <cp:lastModifiedBy>Slobodan</cp:lastModifiedBy>
  <cp:revision>1030</cp:revision>
  <dcterms:created xsi:type="dcterms:W3CDTF">2009-10-15T19:09:20Z</dcterms:created>
  <dcterms:modified xsi:type="dcterms:W3CDTF">2012-11-19T13:00:30Z</dcterms:modified>
</cp:coreProperties>
</file>